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C2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100" y="2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24B3B-990E-43D5-AFC2-7435E2811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4CEF0C-7FA2-484C-ACFE-EE275E918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B23404-48D8-484D-BDB1-8999224C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BCD79-4ABF-427E-89B8-EF60BE77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FFC34B-B5B0-43C1-803C-3E3DE8CF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37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76B42-5BA5-41DA-80C5-D72F337C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A0D803-5A57-4AD5-B676-76FF2090C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63F69-B95B-4499-AADE-5F4F8618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3100D3-36D3-4CCD-91F3-E9025A6E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EADD2F-6BDF-49AB-90EC-D9872F82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46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EB87F0-E51F-48CE-B78C-4D7A93C14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4EF7F2-4B6A-42FB-95FD-6205B0696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2C51F-2C62-4BBD-8F9D-0B125ED0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81125-0EC1-4AB0-BD7D-AFDB8300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51483-45D8-4E82-BC11-BC09F056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8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2F058-DE45-4546-9271-AF0B4D5E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5B4B3-A1AA-4BA4-ACD2-C38CE11F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6E755-42FC-4AD9-A070-673C075E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D4A581-F07C-43ED-A702-26BFCEE8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4D92C-A949-46A4-977B-A481F8A2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8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5E7B6-AC2F-4DE4-B6CC-E1523482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1D4E56-D2EF-42F0-88FD-8F56716E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FBF54D-98E0-4D13-AC30-AE5A59CAD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F28444-833E-4AF5-8C6C-F680B36F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B974E-73AD-4842-BF0E-0DCAE8DF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1B276-1A16-4962-9E32-B4F5837A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ED056A-5BF1-4487-B4BA-B21EA2B6AC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B48EC7-7D81-4069-B041-58A7AFFB8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F98810-86BF-4C7D-8D3C-3CF490EC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CA0EB-8C9C-4FF3-97F0-3405AF283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6675D7-330E-4622-BE9E-F41AEC97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8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52857-1718-402C-ABD8-0E33663E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41384E-71FE-431E-822A-3B344700C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432ACD-62A5-4C75-B8AC-781C5ECF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F6C911-F9B6-450C-89F7-356A6C760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F2024F-0C8D-495A-8664-F23D9E2E0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082A15-9F36-49FC-9481-53F5AADA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FD6B1C-DB5C-48F5-84D9-57639AEB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822A10-D78D-4343-BC4E-FABFECB4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94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F3E53-F371-4C67-8FF0-D57AEA3D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6BE139-CADC-43C7-8A4F-81F9B26F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FF9296-3F5F-4E9B-9560-89215161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701372-CB29-437A-94C3-E536A537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8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0C378-FC2E-4399-A797-0B35A4A5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020389-DFEB-48F8-969C-9BD57C08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E347E-E4A7-4B61-B420-00A6E71B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0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53E49-E1F7-4F96-9C53-7FED8B6D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4C7DC-9AC5-425F-A711-2942CB333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6721C1-4DE0-4B35-8208-C30B35DE1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F8E16-6C0F-44D2-99CE-6A2AF7E7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06447F-3A6F-48B5-8287-924284C9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8AF161-6AD8-4E8D-B319-1E17E729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98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B4F29-85E9-4EA8-BAE3-8467456FC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4C2157-7CE8-4B3E-94DC-267B91E95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41FB98-D248-4061-9C06-4BACB2749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D2BEFB-B302-4E97-9031-5A5226E1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021918-4D60-4470-9832-124F6CC2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9E9E5B-CCB6-40A6-A46C-1231D068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1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9E5A12-FCBA-4DE8-A16B-D74D64A2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F4B2B3-1567-4F3D-9FC9-F94F8FCCE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62DF4-2FC4-446F-9407-0D680BB94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D8571-2B3B-46DD-A7E8-82D8B3811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A807F-8689-4E60-8E08-B32AC8CA2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B5AB9-25C5-4972-AB92-F6DBB0B7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B501C7-67D9-4988-96D4-1BAEE73EE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3345597-54A9-46E6-B484-29872C3D49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20"/>
          </a:solidFill>
          <a:ln>
            <a:solidFill>
              <a:srgbClr val="1B1C2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0AB2432-2F71-4716-9DBF-97599FD93505}"/>
              </a:ext>
            </a:extLst>
          </p:cNvPr>
          <p:cNvGrpSpPr/>
          <p:nvPr/>
        </p:nvGrpSpPr>
        <p:grpSpPr>
          <a:xfrm>
            <a:off x="28370" y="1007065"/>
            <a:ext cx="12135260" cy="5005795"/>
            <a:chOff x="286243" y="209725"/>
            <a:chExt cx="20484391" cy="844981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9246391-B3FF-4EEC-85B5-F4617763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3" y="209725"/>
              <a:ext cx="5121098" cy="422490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D904D9C-AA7B-4B22-91B8-A8DE98020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341" y="209725"/>
              <a:ext cx="5121098" cy="422490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8CAB17F-9AD6-414F-96D7-08DE8A210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8439" y="209725"/>
              <a:ext cx="5121098" cy="422490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F041C25-6726-40A6-BDD5-E81F1DF11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9536" y="209725"/>
              <a:ext cx="5121098" cy="422490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25028C4-5177-4E23-AAF5-E6BAB6B69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3" y="4434630"/>
              <a:ext cx="5121098" cy="4224905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DF0FDF3-68C6-420F-844E-5E63E9134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341" y="4434630"/>
              <a:ext cx="5121098" cy="4224905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D2DBD6C8-F1C3-4BBC-9585-D50935C36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8439" y="4434630"/>
              <a:ext cx="5121098" cy="4224905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0BBF6EE9-2BC8-475C-B950-FAC85BFCD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9536" y="4434630"/>
              <a:ext cx="5121098" cy="4224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50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CDD70-C8BA-4091-89D3-D079877D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1A25897-DD7E-4350-8531-2EF144113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25" y="1825625"/>
            <a:ext cx="5274349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8601E7-CB68-45E1-B7C7-7A8AB0F68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20"/>
          </a:solidFill>
          <a:ln>
            <a:solidFill>
              <a:srgbClr val="1B1C2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B1C2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4BA2C7B-0D86-4D98-9D0B-B441E159C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94" y="1088527"/>
            <a:ext cx="5951033" cy="49096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DF0FBB-5B20-4810-934C-4245AB5B0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2" y="1088527"/>
            <a:ext cx="5951033" cy="49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55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chz</dc:creator>
  <cp:lastModifiedBy>chz</cp:lastModifiedBy>
  <cp:revision>3</cp:revision>
  <dcterms:created xsi:type="dcterms:W3CDTF">2025-09-01T03:53:36Z</dcterms:created>
  <dcterms:modified xsi:type="dcterms:W3CDTF">2025-09-01T04:07:10Z</dcterms:modified>
</cp:coreProperties>
</file>